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4660"/>
  </p:normalViewPr>
  <p:slideViewPr>
    <p:cSldViewPr snapToGrid="0">
      <p:cViewPr>
        <p:scale>
          <a:sx n="100" d="100"/>
          <a:sy n="100" d="100"/>
        </p:scale>
        <p:origin x="2472" y="-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5510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6386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014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2479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49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866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920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406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66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9979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585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60AEB-CB7F-4071-BDC7-5CD5D61F4CEA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1348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8639F10B-B2AB-EDB8-BD7C-53B13D573066}"/>
              </a:ext>
            </a:extLst>
          </p:cNvPr>
          <p:cNvGrpSpPr/>
          <p:nvPr/>
        </p:nvGrpSpPr>
        <p:grpSpPr>
          <a:xfrm>
            <a:off x="159585" y="353605"/>
            <a:ext cx="6447155" cy="9142025"/>
            <a:chOff x="302847" y="401623"/>
            <a:chExt cx="6447155" cy="9142025"/>
          </a:xfrm>
        </p:grpSpPr>
        <p:sp>
          <p:nvSpPr>
            <p:cNvPr id="5" name="Rectangle : coins arrondis 4">
              <a:extLst>
                <a:ext uri="{FF2B5EF4-FFF2-40B4-BE49-F238E27FC236}">
                  <a16:creationId xmlns:a16="http://schemas.microsoft.com/office/drawing/2014/main" id="{0CDDFA58-3CC5-BFB0-20F3-A80CD6625A68}"/>
                </a:ext>
              </a:extLst>
            </p:cNvPr>
            <p:cNvSpPr/>
            <p:nvPr/>
          </p:nvSpPr>
          <p:spPr>
            <a:xfrm>
              <a:off x="302847" y="401623"/>
              <a:ext cx="6120000" cy="9142025"/>
            </a:xfrm>
            <a:prstGeom prst="roundRect">
              <a:avLst>
                <a:gd name="adj" fmla="val 5777"/>
              </a:avLst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" name="Zone de texte 15">
              <a:extLst>
                <a:ext uri="{FF2B5EF4-FFF2-40B4-BE49-F238E27FC236}">
                  <a16:creationId xmlns:a16="http://schemas.microsoft.com/office/drawing/2014/main" id="{5B395F51-4D88-C861-52B3-AE5D3084EF29}"/>
                </a:ext>
              </a:extLst>
            </p:cNvPr>
            <p:cNvSpPr txBox="1"/>
            <p:nvPr/>
          </p:nvSpPr>
          <p:spPr>
            <a:xfrm>
              <a:off x="2379932" y="613080"/>
              <a:ext cx="4370070" cy="5962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fr-FR" sz="2000" b="1" kern="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Additionner/Soustraire des centaines</a:t>
              </a:r>
              <a:endParaRPr lang="fr-FR" sz="105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28CB7AA2-B398-D3E8-B9BD-FD58B1C4C64D}"/>
                </a:ext>
              </a:extLst>
            </p:cNvPr>
            <p:cNvGrpSpPr/>
            <p:nvPr/>
          </p:nvGrpSpPr>
          <p:grpSpPr>
            <a:xfrm>
              <a:off x="302847" y="401625"/>
              <a:ext cx="1902461" cy="800735"/>
              <a:chOff x="0" y="0"/>
              <a:chExt cx="2395040" cy="1008000"/>
            </a:xfrm>
          </p:grpSpPr>
          <p:sp>
            <p:nvSpPr>
              <p:cNvPr id="8" name="Organigramme : Données stockées 7">
                <a:extLst>
                  <a:ext uri="{FF2B5EF4-FFF2-40B4-BE49-F238E27FC236}">
                    <a16:creationId xmlns:a16="http://schemas.microsoft.com/office/drawing/2014/main" id="{98F206F4-DA5C-B906-89EB-29F7C843BFED}"/>
                  </a:ext>
                </a:extLst>
              </p:cNvPr>
              <p:cNvSpPr/>
              <p:nvPr/>
            </p:nvSpPr>
            <p:spPr>
              <a:xfrm>
                <a:off x="0" y="0"/>
                <a:ext cx="1283097" cy="1008000"/>
              </a:xfrm>
              <a:prstGeom prst="flowChartOnlineStorag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9" name="Organigramme : Données stockées 8">
                <a:extLst>
                  <a:ext uri="{FF2B5EF4-FFF2-40B4-BE49-F238E27FC236}">
                    <a16:creationId xmlns:a16="http://schemas.microsoft.com/office/drawing/2014/main" id="{8B625CA1-669F-2B36-E210-8C3635D0942A}"/>
                  </a:ext>
                </a:extLst>
              </p:cNvPr>
              <p:cNvSpPr/>
              <p:nvPr/>
            </p:nvSpPr>
            <p:spPr>
              <a:xfrm rot="10800000">
                <a:off x="718177" y="0"/>
                <a:ext cx="1676863" cy="1008000"/>
              </a:xfrm>
              <a:prstGeom prst="flowChartOnlineStorag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fr-FR" sz="1100" kern="1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  <p:sp>
            <p:nvSpPr>
              <p:cNvPr id="10" name="Zone de texte 13">
                <a:extLst>
                  <a:ext uri="{FF2B5EF4-FFF2-40B4-BE49-F238E27FC236}">
                    <a16:creationId xmlns:a16="http://schemas.microsoft.com/office/drawing/2014/main" id="{4632B996-D00B-B89D-28E7-03ABF8ABEB7D}"/>
                  </a:ext>
                </a:extLst>
              </p:cNvPr>
              <p:cNvSpPr txBox="1"/>
              <p:nvPr/>
            </p:nvSpPr>
            <p:spPr>
              <a:xfrm>
                <a:off x="251166" y="7849"/>
                <a:ext cx="1887220" cy="999896"/>
              </a:xfrm>
              <a:prstGeom prst="rect">
                <a:avLst/>
              </a:prstGeom>
              <a:solidFill>
                <a:srgbClr val="00B050"/>
              </a:solidFill>
              <a:ln w="6350">
                <a:noFill/>
              </a:ln>
            </p:spPr>
            <p:txBody>
              <a:bodyPr rot="0" spcFirstLastPara="0" vert="horz" wrap="square" lIns="0" tIns="45720" rIns="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fr-FR" sz="2000" b="1" kern="100" dirty="0">
                    <a:solidFill>
                      <a:srgbClr val="FFFFFF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Stratégie</a:t>
                </a:r>
                <a:endParaRPr lang="fr-FR" sz="11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80489DFA-461C-33C7-7709-C0AF76B1ABC5}"/>
              </a:ext>
            </a:extLst>
          </p:cNvPr>
          <p:cNvSpPr txBox="1"/>
          <p:nvPr/>
        </p:nvSpPr>
        <p:spPr>
          <a:xfrm>
            <a:off x="1408526" y="1182487"/>
            <a:ext cx="437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B050"/>
                </a:solidFill>
              </a:rPr>
              <a:t>1</a:t>
            </a:r>
            <a:r>
              <a:rPr lang="fr-FR" sz="3600" dirty="0">
                <a:solidFill>
                  <a:srgbClr val="FF0000"/>
                </a:solidFill>
              </a:rPr>
              <a:t>2</a:t>
            </a:r>
            <a:r>
              <a:rPr lang="fr-FR" sz="3600" dirty="0">
                <a:solidFill>
                  <a:srgbClr val="0070C0"/>
                </a:solidFill>
              </a:rPr>
              <a:t>1 </a:t>
            </a:r>
            <a:r>
              <a:rPr lang="fr-FR" sz="3600" dirty="0"/>
              <a:t> +  200   = </a:t>
            </a:r>
            <a:r>
              <a:rPr lang="fr-FR" sz="3600" dirty="0">
                <a:solidFill>
                  <a:srgbClr val="00B050"/>
                </a:solidFill>
              </a:rPr>
              <a:t>3</a:t>
            </a:r>
            <a:r>
              <a:rPr lang="fr-FR" sz="3600" dirty="0">
                <a:solidFill>
                  <a:srgbClr val="C00000"/>
                </a:solidFill>
              </a:rPr>
              <a:t>2</a:t>
            </a:r>
            <a:r>
              <a:rPr lang="fr-FR" sz="3600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45EF221-2AE3-0C50-4B95-462AA935E708}"/>
              </a:ext>
            </a:extLst>
          </p:cNvPr>
          <p:cNvSpPr txBox="1"/>
          <p:nvPr/>
        </p:nvSpPr>
        <p:spPr>
          <a:xfrm>
            <a:off x="620899" y="3589734"/>
            <a:ext cx="581352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000" b="1" dirty="0">
                <a:solidFill>
                  <a:srgbClr val="7030A0"/>
                </a:solidFill>
              </a:rPr>
              <a:t>Additionner 200</a:t>
            </a:r>
            <a:r>
              <a:rPr lang="fr-FR" sz="2000" dirty="0"/>
              <a:t>, c’est ajouter </a:t>
            </a:r>
            <a:r>
              <a:rPr lang="fr-FR" sz="2000" b="1" dirty="0">
                <a:solidFill>
                  <a:srgbClr val="7030A0"/>
                </a:solidFill>
              </a:rPr>
              <a:t>2</a:t>
            </a:r>
            <a:r>
              <a:rPr lang="fr-FR" sz="2000" dirty="0"/>
              <a:t> centaines.</a:t>
            </a:r>
          </a:p>
          <a:p>
            <a:pPr>
              <a:lnSpc>
                <a:spcPct val="150000"/>
              </a:lnSpc>
            </a:pPr>
            <a:r>
              <a:rPr lang="fr-FR" sz="2000" b="1" dirty="0">
                <a:solidFill>
                  <a:srgbClr val="7030A0"/>
                </a:solidFill>
              </a:rPr>
              <a:t>Additionner 300</a:t>
            </a:r>
            <a:r>
              <a:rPr lang="fr-FR" sz="2000" dirty="0"/>
              <a:t>, c’est ajouter </a:t>
            </a:r>
            <a:r>
              <a:rPr lang="fr-FR" sz="2000" b="1" dirty="0">
                <a:solidFill>
                  <a:srgbClr val="7030A0"/>
                </a:solidFill>
              </a:rPr>
              <a:t>3</a:t>
            </a:r>
            <a:r>
              <a:rPr lang="fr-FR" sz="2000" dirty="0"/>
              <a:t> centaines.</a:t>
            </a:r>
          </a:p>
          <a:p>
            <a:pPr>
              <a:lnSpc>
                <a:spcPct val="150000"/>
              </a:lnSpc>
            </a:pPr>
            <a:r>
              <a:rPr lang="fr-FR" sz="2000" b="1" dirty="0">
                <a:solidFill>
                  <a:srgbClr val="7030A0"/>
                </a:solidFill>
              </a:rPr>
              <a:t>Additionner 400</a:t>
            </a:r>
            <a:r>
              <a:rPr lang="fr-FR" sz="2000" dirty="0"/>
              <a:t>, c’est ajouter </a:t>
            </a:r>
            <a:r>
              <a:rPr lang="fr-FR" sz="2000" b="1" dirty="0">
                <a:solidFill>
                  <a:srgbClr val="7030A0"/>
                </a:solidFill>
              </a:rPr>
              <a:t>4</a:t>
            </a:r>
            <a:r>
              <a:rPr lang="fr-FR" sz="2000" dirty="0"/>
              <a:t> centaines.</a:t>
            </a:r>
          </a:p>
          <a:p>
            <a:endParaRPr lang="fr-FR" sz="2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31B8BA-02CD-7991-FCB7-E631752137C7}"/>
              </a:ext>
            </a:extLst>
          </p:cNvPr>
          <p:cNvSpPr/>
          <p:nvPr/>
        </p:nvSpPr>
        <p:spPr>
          <a:xfrm>
            <a:off x="1679316" y="197310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EDCFD4E-3ECF-0627-19FA-7E07D7AF6FDC}"/>
              </a:ext>
            </a:extLst>
          </p:cNvPr>
          <p:cNvSpPr/>
          <p:nvPr/>
        </p:nvSpPr>
        <p:spPr>
          <a:xfrm>
            <a:off x="1872701" y="197310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2ECB30B-8A23-53CE-6000-CD2CA0AF4BDB}"/>
              </a:ext>
            </a:extLst>
          </p:cNvPr>
          <p:cNvSpPr/>
          <p:nvPr/>
        </p:nvSpPr>
        <p:spPr>
          <a:xfrm>
            <a:off x="2090278" y="294510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B40DBB4-776E-61C8-8D72-BC0DD7E035B8}"/>
              </a:ext>
            </a:extLst>
          </p:cNvPr>
          <p:cNvSpPr/>
          <p:nvPr/>
        </p:nvSpPr>
        <p:spPr>
          <a:xfrm>
            <a:off x="513931" y="1973108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FB29C6-5B2D-11FD-A6C5-472D6835AE56}"/>
              </a:ext>
            </a:extLst>
          </p:cNvPr>
          <p:cNvSpPr/>
          <p:nvPr/>
        </p:nvSpPr>
        <p:spPr>
          <a:xfrm>
            <a:off x="2393884" y="1973108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86BB08B-D855-4E19-5769-93BE95F03751}"/>
              </a:ext>
            </a:extLst>
          </p:cNvPr>
          <p:cNvSpPr/>
          <p:nvPr/>
        </p:nvSpPr>
        <p:spPr>
          <a:xfrm>
            <a:off x="2587427" y="2224528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F1F1ECF-D5FE-19DD-5DDB-B9818294D9BC}"/>
              </a:ext>
            </a:extLst>
          </p:cNvPr>
          <p:cNvSpPr txBox="1"/>
          <p:nvPr/>
        </p:nvSpPr>
        <p:spPr>
          <a:xfrm>
            <a:off x="3765349" y="2224528"/>
            <a:ext cx="437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=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A398731-FBE3-77A6-9AEF-EE059D417F74}"/>
              </a:ext>
            </a:extLst>
          </p:cNvPr>
          <p:cNvSpPr/>
          <p:nvPr/>
        </p:nvSpPr>
        <p:spPr>
          <a:xfrm>
            <a:off x="4123838" y="1990001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C3820A6-7125-ACA9-D70E-AC6E7C776A39}"/>
              </a:ext>
            </a:extLst>
          </p:cNvPr>
          <p:cNvSpPr/>
          <p:nvPr/>
        </p:nvSpPr>
        <p:spPr>
          <a:xfrm>
            <a:off x="4317381" y="2169276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DDF566F-904D-DD74-7643-2658C241ADB0}"/>
              </a:ext>
            </a:extLst>
          </p:cNvPr>
          <p:cNvSpPr/>
          <p:nvPr/>
        </p:nvSpPr>
        <p:spPr>
          <a:xfrm>
            <a:off x="4588944" y="2430430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599067E-E9EE-66B1-A14F-E398C0E9ACC0}"/>
              </a:ext>
            </a:extLst>
          </p:cNvPr>
          <p:cNvSpPr/>
          <p:nvPr/>
        </p:nvSpPr>
        <p:spPr>
          <a:xfrm>
            <a:off x="5760579" y="2007693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03B1644-70D9-DDF1-A37F-C00CEC5E143E}"/>
              </a:ext>
            </a:extLst>
          </p:cNvPr>
          <p:cNvSpPr/>
          <p:nvPr/>
        </p:nvSpPr>
        <p:spPr>
          <a:xfrm>
            <a:off x="5953964" y="2007693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6A30064-4B7D-1F0A-5E3E-93454A636391}"/>
              </a:ext>
            </a:extLst>
          </p:cNvPr>
          <p:cNvSpPr/>
          <p:nvPr/>
        </p:nvSpPr>
        <p:spPr>
          <a:xfrm>
            <a:off x="6171541" y="297969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45E7BC3-E9E6-21CF-96BF-A43CD20B8AF4}"/>
              </a:ext>
            </a:extLst>
          </p:cNvPr>
          <p:cNvSpPr txBox="1"/>
          <p:nvPr/>
        </p:nvSpPr>
        <p:spPr>
          <a:xfrm>
            <a:off x="1637894" y="5407373"/>
            <a:ext cx="437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B050"/>
                </a:solidFill>
              </a:rPr>
              <a:t>4</a:t>
            </a:r>
            <a:r>
              <a:rPr lang="fr-FR" sz="3600" dirty="0">
                <a:solidFill>
                  <a:srgbClr val="FF0000"/>
                </a:solidFill>
              </a:rPr>
              <a:t>3</a:t>
            </a:r>
            <a:r>
              <a:rPr lang="fr-FR" sz="3600" dirty="0">
                <a:solidFill>
                  <a:srgbClr val="0070C0"/>
                </a:solidFill>
              </a:rPr>
              <a:t>8  </a:t>
            </a:r>
            <a:r>
              <a:rPr lang="fr-FR" sz="3600" dirty="0"/>
              <a:t>–  200  =  </a:t>
            </a:r>
            <a:r>
              <a:rPr lang="fr-FR" sz="3600" dirty="0">
                <a:solidFill>
                  <a:srgbClr val="00B050"/>
                </a:solidFill>
              </a:rPr>
              <a:t>2</a:t>
            </a:r>
            <a:r>
              <a:rPr lang="fr-FR" sz="3600" dirty="0">
                <a:solidFill>
                  <a:srgbClr val="FF0000"/>
                </a:solidFill>
              </a:rPr>
              <a:t>3</a:t>
            </a:r>
            <a:r>
              <a:rPr lang="fr-FR" sz="3600" dirty="0">
                <a:solidFill>
                  <a:srgbClr val="0070C0"/>
                </a:solidFill>
              </a:rPr>
              <a:t>8  </a:t>
            </a:r>
            <a:endParaRPr lang="fr-FR" sz="3600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FAC02C60-E861-84F4-0C30-5C8ABA47657E}"/>
              </a:ext>
            </a:extLst>
          </p:cNvPr>
          <p:cNvSpPr txBox="1"/>
          <p:nvPr/>
        </p:nvSpPr>
        <p:spPr>
          <a:xfrm>
            <a:off x="884893" y="7833385"/>
            <a:ext cx="581352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000" b="1" dirty="0">
                <a:solidFill>
                  <a:srgbClr val="7030A0"/>
                </a:solidFill>
              </a:rPr>
              <a:t>Soustraire 200</a:t>
            </a:r>
            <a:r>
              <a:rPr lang="fr-FR" sz="2000" dirty="0"/>
              <a:t>, c’est enlever </a:t>
            </a:r>
            <a:r>
              <a:rPr lang="fr-FR" sz="2000" b="1" dirty="0">
                <a:solidFill>
                  <a:srgbClr val="7030A0"/>
                </a:solidFill>
              </a:rPr>
              <a:t>2</a:t>
            </a:r>
            <a:r>
              <a:rPr lang="fr-FR" sz="2000" dirty="0"/>
              <a:t> centaines.</a:t>
            </a:r>
          </a:p>
          <a:p>
            <a:pPr>
              <a:lnSpc>
                <a:spcPct val="150000"/>
              </a:lnSpc>
            </a:pPr>
            <a:r>
              <a:rPr lang="fr-FR" sz="2000" b="1" dirty="0">
                <a:solidFill>
                  <a:srgbClr val="7030A0"/>
                </a:solidFill>
              </a:rPr>
              <a:t>Soustraire 300</a:t>
            </a:r>
            <a:r>
              <a:rPr lang="fr-FR" sz="2000" dirty="0"/>
              <a:t>, c’est enlever </a:t>
            </a:r>
            <a:r>
              <a:rPr lang="fr-FR" sz="2000" b="1" dirty="0">
                <a:solidFill>
                  <a:srgbClr val="7030A0"/>
                </a:solidFill>
              </a:rPr>
              <a:t>3</a:t>
            </a:r>
            <a:r>
              <a:rPr lang="fr-FR" sz="2000" dirty="0"/>
              <a:t> centaines.</a:t>
            </a:r>
          </a:p>
          <a:p>
            <a:pPr>
              <a:lnSpc>
                <a:spcPct val="150000"/>
              </a:lnSpc>
            </a:pPr>
            <a:r>
              <a:rPr lang="fr-FR" sz="2000" b="1" dirty="0">
                <a:solidFill>
                  <a:srgbClr val="7030A0"/>
                </a:solidFill>
              </a:rPr>
              <a:t>Soustraire 400</a:t>
            </a:r>
            <a:r>
              <a:rPr lang="fr-FR" sz="2000" dirty="0"/>
              <a:t>, c’est enlever </a:t>
            </a:r>
            <a:r>
              <a:rPr lang="fr-FR" sz="2000" b="1" dirty="0">
                <a:solidFill>
                  <a:srgbClr val="7030A0"/>
                </a:solidFill>
              </a:rPr>
              <a:t>4</a:t>
            </a:r>
            <a:r>
              <a:rPr lang="fr-FR" sz="2000" dirty="0"/>
              <a:t> centaines.</a:t>
            </a:r>
          </a:p>
          <a:p>
            <a:endParaRPr lang="fr-FR" sz="20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6CC3636-FB37-CD8C-109B-C8D91981BE6E}"/>
              </a:ext>
            </a:extLst>
          </p:cNvPr>
          <p:cNvSpPr/>
          <p:nvPr/>
        </p:nvSpPr>
        <p:spPr>
          <a:xfrm>
            <a:off x="1541007" y="6072469"/>
            <a:ext cx="780424" cy="7804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339B3F2-1C97-8C57-0281-066C83E66DD6}"/>
              </a:ext>
            </a:extLst>
          </p:cNvPr>
          <p:cNvSpPr/>
          <p:nvPr/>
        </p:nvSpPr>
        <p:spPr>
          <a:xfrm>
            <a:off x="2391506" y="6072469"/>
            <a:ext cx="780424" cy="7804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B22EA43-1705-9473-F1F0-FB46F2D78628}"/>
              </a:ext>
            </a:extLst>
          </p:cNvPr>
          <p:cNvSpPr/>
          <p:nvPr/>
        </p:nvSpPr>
        <p:spPr>
          <a:xfrm>
            <a:off x="1541007" y="6908671"/>
            <a:ext cx="780424" cy="7804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408FE90-CFC4-A331-0FE7-7A8DA5E54BD2}"/>
              </a:ext>
            </a:extLst>
          </p:cNvPr>
          <p:cNvSpPr/>
          <p:nvPr/>
        </p:nvSpPr>
        <p:spPr>
          <a:xfrm>
            <a:off x="2391506" y="6908671"/>
            <a:ext cx="780424" cy="7804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389A56-3088-39CF-5D42-20A8FA7E005F}"/>
              </a:ext>
            </a:extLst>
          </p:cNvPr>
          <p:cNvSpPr/>
          <p:nvPr/>
        </p:nvSpPr>
        <p:spPr>
          <a:xfrm>
            <a:off x="3227507" y="6072469"/>
            <a:ext cx="58618" cy="7804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6D05289-F9FA-B3C3-34FB-1E816FE6F6E9}"/>
              </a:ext>
            </a:extLst>
          </p:cNvPr>
          <p:cNvSpPr/>
          <p:nvPr/>
        </p:nvSpPr>
        <p:spPr>
          <a:xfrm>
            <a:off x="3309227" y="6072469"/>
            <a:ext cx="58618" cy="7804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4098312-39FF-0158-84BC-35B822A1243C}"/>
              </a:ext>
            </a:extLst>
          </p:cNvPr>
          <p:cNvSpPr/>
          <p:nvPr/>
        </p:nvSpPr>
        <p:spPr>
          <a:xfrm>
            <a:off x="3394113" y="6072469"/>
            <a:ext cx="58618" cy="7804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E096270-790E-EAB5-0B08-B3A6B692D067}"/>
              </a:ext>
            </a:extLst>
          </p:cNvPr>
          <p:cNvSpPr/>
          <p:nvPr/>
        </p:nvSpPr>
        <p:spPr>
          <a:xfrm>
            <a:off x="3489333" y="6791344"/>
            <a:ext cx="58618" cy="586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E7F2810-D525-9A9B-8150-C1DF23F5AA23}"/>
              </a:ext>
            </a:extLst>
          </p:cNvPr>
          <p:cNvSpPr/>
          <p:nvPr/>
        </p:nvSpPr>
        <p:spPr>
          <a:xfrm>
            <a:off x="3570296" y="6791344"/>
            <a:ext cx="58618" cy="586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D4B88B0-C289-45AE-8D2F-8CA328742C51}"/>
              </a:ext>
            </a:extLst>
          </p:cNvPr>
          <p:cNvSpPr/>
          <p:nvPr/>
        </p:nvSpPr>
        <p:spPr>
          <a:xfrm>
            <a:off x="3489333" y="6705619"/>
            <a:ext cx="58618" cy="586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FA9E9CF-4307-2DAE-2841-416E22917D7A}"/>
              </a:ext>
            </a:extLst>
          </p:cNvPr>
          <p:cNvSpPr/>
          <p:nvPr/>
        </p:nvSpPr>
        <p:spPr>
          <a:xfrm>
            <a:off x="3570296" y="6705619"/>
            <a:ext cx="58618" cy="586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757D2BB-6158-A5A3-85B3-E5F2FC04A48C}"/>
              </a:ext>
            </a:extLst>
          </p:cNvPr>
          <p:cNvSpPr/>
          <p:nvPr/>
        </p:nvSpPr>
        <p:spPr>
          <a:xfrm>
            <a:off x="3489333" y="6619894"/>
            <a:ext cx="58618" cy="586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C8569C8-AE64-7A3E-65AC-34080827D77C}"/>
              </a:ext>
            </a:extLst>
          </p:cNvPr>
          <p:cNvSpPr/>
          <p:nvPr/>
        </p:nvSpPr>
        <p:spPr>
          <a:xfrm>
            <a:off x="3570296" y="6619894"/>
            <a:ext cx="58618" cy="586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53495C6-BF67-752B-0FD3-DAB49A74273E}"/>
              </a:ext>
            </a:extLst>
          </p:cNvPr>
          <p:cNvSpPr/>
          <p:nvPr/>
        </p:nvSpPr>
        <p:spPr>
          <a:xfrm>
            <a:off x="3489333" y="6534169"/>
            <a:ext cx="58618" cy="586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849DAAA-B70B-5877-58A0-101D31C64397}"/>
              </a:ext>
            </a:extLst>
          </p:cNvPr>
          <p:cNvSpPr/>
          <p:nvPr/>
        </p:nvSpPr>
        <p:spPr>
          <a:xfrm>
            <a:off x="3570296" y="6534169"/>
            <a:ext cx="58618" cy="586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A1328190-7AC8-59FA-676D-D581A258468C}"/>
              </a:ext>
            </a:extLst>
          </p:cNvPr>
          <p:cNvSpPr txBox="1"/>
          <p:nvPr/>
        </p:nvSpPr>
        <p:spPr>
          <a:xfrm>
            <a:off x="3876929" y="6441071"/>
            <a:ext cx="437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=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0BAE731-152C-5361-ABCA-F49AB959A964}"/>
              </a:ext>
            </a:extLst>
          </p:cNvPr>
          <p:cNvSpPr/>
          <p:nvPr/>
        </p:nvSpPr>
        <p:spPr>
          <a:xfrm>
            <a:off x="4317381" y="6064846"/>
            <a:ext cx="780424" cy="7804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A71E101-3826-B41B-2BEC-D7F4F2C6F328}"/>
              </a:ext>
            </a:extLst>
          </p:cNvPr>
          <p:cNvSpPr/>
          <p:nvPr/>
        </p:nvSpPr>
        <p:spPr>
          <a:xfrm>
            <a:off x="4317381" y="6901048"/>
            <a:ext cx="780424" cy="7804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9E7A7DD-BD3B-F7ED-0D75-B32F0209AACC}"/>
              </a:ext>
            </a:extLst>
          </p:cNvPr>
          <p:cNvSpPr/>
          <p:nvPr/>
        </p:nvSpPr>
        <p:spPr>
          <a:xfrm>
            <a:off x="5153382" y="6064846"/>
            <a:ext cx="58618" cy="7804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03599BA-03E6-6671-5070-99E7A3EC972B}"/>
              </a:ext>
            </a:extLst>
          </p:cNvPr>
          <p:cNvSpPr/>
          <p:nvPr/>
        </p:nvSpPr>
        <p:spPr>
          <a:xfrm>
            <a:off x="5235102" y="6064846"/>
            <a:ext cx="58618" cy="7804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FA0EF21-852A-19F0-E3E8-6C0E0E78B6E0}"/>
              </a:ext>
            </a:extLst>
          </p:cNvPr>
          <p:cNvSpPr/>
          <p:nvPr/>
        </p:nvSpPr>
        <p:spPr>
          <a:xfrm>
            <a:off x="5319988" y="6064846"/>
            <a:ext cx="58618" cy="78042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BF187AA-1BD3-EF34-654A-795A63072F2C}"/>
              </a:ext>
            </a:extLst>
          </p:cNvPr>
          <p:cNvSpPr/>
          <p:nvPr/>
        </p:nvSpPr>
        <p:spPr>
          <a:xfrm>
            <a:off x="5426783" y="6786886"/>
            <a:ext cx="58618" cy="586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EE0C19-AB9A-2FC8-AF4E-608A2B55F493}"/>
              </a:ext>
            </a:extLst>
          </p:cNvPr>
          <p:cNvSpPr/>
          <p:nvPr/>
        </p:nvSpPr>
        <p:spPr>
          <a:xfrm>
            <a:off x="5507746" y="6786886"/>
            <a:ext cx="58618" cy="586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F071A5E-6DEA-DE38-8A6B-091DD5284A4D}"/>
              </a:ext>
            </a:extLst>
          </p:cNvPr>
          <p:cNvSpPr/>
          <p:nvPr/>
        </p:nvSpPr>
        <p:spPr>
          <a:xfrm>
            <a:off x="5426783" y="6701161"/>
            <a:ext cx="58618" cy="586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AF1633B-88F7-B0C1-69CB-8C43E72875CE}"/>
              </a:ext>
            </a:extLst>
          </p:cNvPr>
          <p:cNvSpPr/>
          <p:nvPr/>
        </p:nvSpPr>
        <p:spPr>
          <a:xfrm>
            <a:off x="5507746" y="6701161"/>
            <a:ext cx="58618" cy="586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3DF8105-A594-7C8D-8BCF-402389BB3E06}"/>
              </a:ext>
            </a:extLst>
          </p:cNvPr>
          <p:cNvSpPr/>
          <p:nvPr/>
        </p:nvSpPr>
        <p:spPr>
          <a:xfrm>
            <a:off x="5426783" y="6615436"/>
            <a:ext cx="58618" cy="586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FE2D696-4CCF-D379-8F79-F13D8349C763}"/>
              </a:ext>
            </a:extLst>
          </p:cNvPr>
          <p:cNvSpPr/>
          <p:nvPr/>
        </p:nvSpPr>
        <p:spPr>
          <a:xfrm>
            <a:off x="5507746" y="6615436"/>
            <a:ext cx="58618" cy="586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BF35CC7E-4973-A610-E60D-6EE6AAE45E76}"/>
              </a:ext>
            </a:extLst>
          </p:cNvPr>
          <p:cNvSpPr/>
          <p:nvPr/>
        </p:nvSpPr>
        <p:spPr>
          <a:xfrm>
            <a:off x="5426783" y="6529711"/>
            <a:ext cx="58618" cy="586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1CA6821-8E32-1C51-BA42-4BAD45737691}"/>
              </a:ext>
            </a:extLst>
          </p:cNvPr>
          <p:cNvSpPr/>
          <p:nvPr/>
        </p:nvSpPr>
        <p:spPr>
          <a:xfrm>
            <a:off x="5507746" y="6529711"/>
            <a:ext cx="58618" cy="5861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7" name="Signe de multiplication 66">
            <a:extLst>
              <a:ext uri="{FF2B5EF4-FFF2-40B4-BE49-F238E27FC236}">
                <a16:creationId xmlns:a16="http://schemas.microsoft.com/office/drawing/2014/main" id="{28AD8044-A050-48FB-B5DF-A9B069914712}"/>
              </a:ext>
            </a:extLst>
          </p:cNvPr>
          <p:cNvSpPr/>
          <p:nvPr/>
        </p:nvSpPr>
        <p:spPr>
          <a:xfrm>
            <a:off x="2557144" y="6238141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Signe de multiplication 67">
            <a:extLst>
              <a:ext uri="{FF2B5EF4-FFF2-40B4-BE49-F238E27FC236}">
                <a16:creationId xmlns:a16="http://schemas.microsoft.com/office/drawing/2014/main" id="{31F6A4DE-B9CA-0357-4F9F-3085C9072887}"/>
              </a:ext>
            </a:extLst>
          </p:cNvPr>
          <p:cNvSpPr/>
          <p:nvPr/>
        </p:nvSpPr>
        <p:spPr>
          <a:xfrm>
            <a:off x="2537319" y="7018935"/>
            <a:ext cx="492329" cy="492329"/>
          </a:xfrm>
          <a:prstGeom prst="mathMultiply">
            <a:avLst>
              <a:gd name="adj1" fmla="val 11428"/>
            </a:avLst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15126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</TotalTime>
  <Words>67</Words>
  <Application>Microsoft Office PowerPoint</Application>
  <PresentationFormat>Format A4 (210 x 297 mm)</PresentationFormat>
  <Paragraphs>13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MH</dc:creator>
  <cp:lastModifiedBy>MH</cp:lastModifiedBy>
  <cp:revision>2</cp:revision>
  <dcterms:created xsi:type="dcterms:W3CDTF">2025-07-25T05:37:39Z</dcterms:created>
  <dcterms:modified xsi:type="dcterms:W3CDTF">2025-07-25T05:49:16Z</dcterms:modified>
</cp:coreProperties>
</file>